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683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Admins only. Make the six edits, then delete this slide before sharing the kit.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ask: give one taco before the end of the day. Don't overthink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tone: this is the fun part of onboarding. Five tacos a day, starting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roadmap. Six short stops, about ten minutes total.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one-sentence version: recognition that lives where you already work. Five tacos a day, every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motions only: give and get. Call out the midnight reset — tacos don't roll over.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message. One line, one taco, done. The math question always comes up: tacos aren't split between people tagged — everyone gets the full number.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Slack-only slide. Delete it for Teams, or trim whichever half you don't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specificity point is the whole slide. Read both examples out loud — the difference lands.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things that quietly eat tacos. Most support tickets are one of these four.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D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651174"/>
            <a:ext cx="1972866" cy="404813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238250" y="1697609"/>
            <a:ext cx="1934766" cy="288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kern="0" spc="210" dirty="0">
                <a:solidFill>
                  <a:srgbClr val="FFE3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ADMINS ONLY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173016" y="1710705"/>
            <a:ext cx="48456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Delete this slide before you share the kit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47750" y="2436986"/>
            <a:ext cx="13735050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333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kit is a starting point. Before you send it out, make a few quick edits so it matches how your team uses HeyTaco.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1047750" y="3511376"/>
            <a:ext cx="7905750" cy="148590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333500" y="3759026"/>
            <a:ext cx="33047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759223" y="3759026"/>
            <a:ext cx="711578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Pick your platform.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This kit works for Slack or Microsoft Teams — cut whichever doesn't apply. The "Slack extras" slide is Slack-only; delete it if you're on Teams.</a:t>
            </a:r>
            <a:endParaRPr lang="en-US" sz="1725" dirty="0"/>
          </a:p>
        </p:txBody>
      </p:sp>
      <p:sp>
        <p:nvSpPr>
          <p:cNvPr id="9" name="Shape 7"/>
          <p:cNvSpPr/>
          <p:nvPr/>
        </p:nvSpPr>
        <p:spPr>
          <a:xfrm>
            <a:off x="9334500" y="3511376"/>
            <a:ext cx="7905750" cy="148590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20250" y="3759026"/>
            <a:ext cx="33047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045973" y="3759026"/>
            <a:ext cx="711578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Reactions off in Slack?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Remove the reactions half of the "Slack extras" slide.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1047750" y="5187776"/>
            <a:ext cx="7905750" cy="1157288"/>
          </a:xfrm>
          <a:prstGeom prst="roundRect">
            <a:avLst>
              <a:gd name="adj" fmla="val 12346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333500" y="5435426"/>
            <a:ext cx="330473" cy="700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759223" y="5435426"/>
            <a:ext cx="6561706" cy="700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Not using Stickers?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Remove the stickers half of that same slide.</a:t>
            </a:r>
            <a:endParaRPr lang="en-US" sz="1725" dirty="0"/>
          </a:p>
        </p:txBody>
      </p:sp>
      <p:sp>
        <p:nvSpPr>
          <p:cNvPr id="15" name="Shape 13"/>
          <p:cNvSpPr/>
          <p:nvPr/>
        </p:nvSpPr>
        <p:spPr>
          <a:xfrm>
            <a:off x="9334500" y="5187776"/>
            <a:ext cx="7905750" cy="1157288"/>
          </a:xfrm>
          <a:prstGeom prst="roundRect">
            <a:avLst>
              <a:gd name="adj" fmla="val 12346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20250" y="5435426"/>
            <a:ext cx="330473" cy="700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045973" y="5435426"/>
            <a:ext cx="7115783" cy="700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Using Values tags?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On "What tacos are for," swap the placeholder for your real ones — #teamwork, #ownership, #customerfirst.</a:t>
            </a:r>
            <a:endParaRPr lang="en-US" sz="1725" dirty="0"/>
          </a:p>
        </p:txBody>
      </p:sp>
      <p:sp>
        <p:nvSpPr>
          <p:cNvPr id="18" name="Shape 16"/>
          <p:cNvSpPr/>
          <p:nvPr/>
        </p:nvSpPr>
        <p:spPr>
          <a:xfrm>
            <a:off x="1047750" y="6535564"/>
            <a:ext cx="7905750" cy="148590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333500" y="6783214"/>
            <a:ext cx="33047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759223" y="6783214"/>
            <a:ext cx="711578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No Rewards or Taco Shop?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Drop "and can unlock rewards" on "What is HeyTaco?" and "may be redeemable for rewards" on "The Basics."</a:t>
            </a:r>
            <a:endParaRPr lang="en-US" sz="1725" dirty="0"/>
          </a:p>
        </p:txBody>
      </p:sp>
      <p:sp>
        <p:nvSpPr>
          <p:cNvPr id="21" name="Shape 19"/>
          <p:cNvSpPr/>
          <p:nvPr/>
        </p:nvSpPr>
        <p:spPr>
          <a:xfrm>
            <a:off x="9334500" y="6535564"/>
            <a:ext cx="7905750" cy="148590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/>
          <a:effectLst>
            <a:outerShdw blurRad="57150" dist="26941" dir="2700000" algn="bl" rotWithShape="0">
              <a:srgbClr val="999999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620250" y="6783214"/>
            <a:ext cx="33047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0045973" y="6783214"/>
            <a:ext cx="7115783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55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Update the admins. </a:t>
            </a:r>
            <a:r>
              <a:rPr lang="en-US" sz="17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Swap "your workspace admin" for the names of your HeyTaco admins.</a:t>
            </a:r>
            <a:endParaRPr lang="en-US" sz="1725" dirty="0"/>
          </a:p>
        </p:txBody>
      </p:sp>
      <p:sp>
        <p:nvSpPr>
          <p:cNvPr id="24" name="Text 22"/>
          <p:cNvSpPr/>
          <p:nvPr/>
        </p:nvSpPr>
        <p:spPr>
          <a:xfrm>
            <a:off x="1047750" y="8402464"/>
            <a:ext cx="17811750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you've made these calls, delete this slide — it's not part of the new-hire kit.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E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461147"/>
            <a:ext cx="13935075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5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FIRST TACO CHALLENGE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4027884"/>
            <a:ext cx="13048298" cy="28359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8615"/>
              </a:lnSpc>
              <a:buNone/>
            </a:pPr>
            <a:r>
              <a:rPr lang="en-US" sz="7200" b="1" kern="0" spc="-14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first 5 tacos are waiting. Go give one.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13906500" y="2667000"/>
            <a:ext cx="5448300" cy="499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803"/>
              </a:lnSpc>
              <a:buNone/>
            </a:pPr>
            <a:r>
              <a:rPr lang="en-US" sz="390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🌮</a:t>
            </a:r>
            <a:endParaRPr lang="en-US" sz="39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179564"/>
            <a:ext cx="2667000" cy="6535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38250" y="4214143"/>
            <a:ext cx="1204912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275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 to the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1238250" y="4880893"/>
            <a:ext cx="12049125" cy="10835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416"/>
              </a:lnSpc>
              <a:buNone/>
            </a:pPr>
            <a:r>
              <a:rPr lang="en-US" sz="8400" b="1" kern="0" spc="-16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Economy 🌮</a:t>
            </a:r>
            <a:endParaRPr lang="en-US" sz="8400" dirty="0"/>
          </a:p>
        </p:txBody>
      </p:sp>
      <p:sp>
        <p:nvSpPr>
          <p:cNvPr id="5" name="Text 2"/>
          <p:cNvSpPr/>
          <p:nvPr/>
        </p:nvSpPr>
        <p:spPr>
          <a:xfrm>
            <a:off x="1238250" y="6307336"/>
            <a:ext cx="6278880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739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new-hire guide to giving (and getting) recognition.</a:t>
            </a:r>
            <a:endParaRPr lang="en-US" sz="2250" dirty="0"/>
          </a:p>
        </p:txBody>
      </p:sp>
      <p:sp>
        <p:nvSpPr>
          <p:cNvPr id="6" name="Shape 3"/>
          <p:cNvSpPr/>
          <p:nvPr/>
        </p:nvSpPr>
        <p:spPr>
          <a:xfrm>
            <a:off x="12192000" y="0"/>
            <a:ext cx="6096000" cy="10287000"/>
          </a:xfrm>
          <a:prstGeom prst="rect">
            <a:avLst/>
          </a:prstGeom>
          <a:solidFill>
            <a:srgbClr val="FFFDC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4500" y="2430587"/>
            <a:ext cx="4191000" cy="54257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191500" cy="10287000"/>
          </a:xfrm>
          <a:prstGeom prst="rect">
            <a:avLst/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47750" y="7015163"/>
            <a:ext cx="6278880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29"/>
              </a:lnSpc>
              <a:buNone/>
            </a:pPr>
            <a:r>
              <a:rPr lang="en-US" sz="6600" b="1" kern="0" spc="-13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inside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1047750" y="8939213"/>
            <a:ext cx="670560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stops. Ten minutes, tops.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9239250" y="3386138"/>
            <a:ext cx="80010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239250" y="28384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077450" y="2767013"/>
            <a:ext cx="2870753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HeyTaco?</a:t>
            </a:r>
            <a:endParaRPr lang="en-US" sz="2550" dirty="0"/>
          </a:p>
        </p:txBody>
      </p:sp>
      <p:sp>
        <p:nvSpPr>
          <p:cNvPr id="8" name="Shape 6"/>
          <p:cNvSpPr/>
          <p:nvPr/>
        </p:nvSpPr>
        <p:spPr>
          <a:xfrm>
            <a:off x="9239250" y="4262438"/>
            <a:ext cx="80010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239250" y="37147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0077450" y="3714750"/>
            <a:ext cx="207322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basics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9239250" y="5138738"/>
            <a:ext cx="80010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239250" y="45910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0077450" y="4519613"/>
            <a:ext cx="2930589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give a taco</a:t>
            </a:r>
            <a:endParaRPr lang="en-US" sz="2550" dirty="0"/>
          </a:p>
        </p:txBody>
      </p:sp>
      <p:sp>
        <p:nvSpPr>
          <p:cNvPr id="14" name="Shape 12"/>
          <p:cNvSpPr/>
          <p:nvPr/>
        </p:nvSpPr>
        <p:spPr>
          <a:xfrm>
            <a:off x="9239250" y="6015038"/>
            <a:ext cx="80010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239250" y="54673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10077450" y="5395913"/>
            <a:ext cx="2910453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tacos are for</a:t>
            </a:r>
            <a:endParaRPr lang="en-US" sz="2550" dirty="0"/>
          </a:p>
        </p:txBody>
      </p:sp>
      <p:sp>
        <p:nvSpPr>
          <p:cNvPr id="17" name="Shape 15"/>
          <p:cNvSpPr/>
          <p:nvPr/>
        </p:nvSpPr>
        <p:spPr>
          <a:xfrm>
            <a:off x="9239250" y="6891338"/>
            <a:ext cx="80010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239250" y="63436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10077450" y="6272213"/>
            <a:ext cx="359205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troubleshooting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9239250" y="7219950"/>
            <a:ext cx="6096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>
                    <a:alpha val="3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10077450" y="7219950"/>
            <a:ext cx="3964014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first taco challenge</a:t>
            </a:r>
            <a:endParaRPr lang="en-US" sz="2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1936998"/>
            <a:ext cx="113157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857"/>
              </a:lnSpc>
              <a:buNone/>
            </a:pPr>
            <a:r>
              <a:rPr lang="en-US" sz="5700" b="1" kern="0" spc="-1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HeyTaco?</a:t>
            </a:r>
            <a:endParaRPr lang="en-US" sz="5700" dirty="0"/>
          </a:p>
        </p:txBody>
      </p:sp>
      <p:sp>
        <p:nvSpPr>
          <p:cNvPr id="3" name="Text 1"/>
          <p:cNvSpPr/>
          <p:nvPr/>
        </p:nvSpPr>
        <p:spPr>
          <a:xfrm>
            <a:off x="1238250" y="2870448"/>
            <a:ext cx="10595610" cy="784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peer recognition tool that lives right inside Slack or Microsoft Teams — no new app to log into.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5621000" y="1936998"/>
            <a:ext cx="1571625" cy="1466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3799"/>
              </a:lnSpc>
              <a:buNone/>
            </a:pPr>
            <a:r>
              <a:rPr lang="en-US" sz="112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🌮</a:t>
            </a:r>
            <a:endParaRPr lang="en-US" sz="11250" dirty="0"/>
          </a:p>
        </p:txBody>
      </p:sp>
      <p:sp>
        <p:nvSpPr>
          <p:cNvPr id="5" name="Shape 3"/>
          <p:cNvSpPr/>
          <p:nvPr/>
        </p:nvSpPr>
        <p:spPr>
          <a:xfrm>
            <a:off x="1238250" y="4302919"/>
            <a:ext cx="5079950" cy="3213646"/>
          </a:xfrm>
          <a:prstGeom prst="roundRect">
            <a:avLst>
              <a:gd name="adj" fmla="val 4446"/>
            </a:avLst>
          </a:prstGeom>
          <a:solidFill>
            <a:srgbClr val="FFFFFF"/>
          </a:solidFill>
          <a:ln w="14288">
            <a:solidFill>
              <a:srgbClr val="000000"/>
            </a:solidFill>
            <a:prstDash val="solid"/>
          </a:ln>
          <a:effectLst>
            <a:outerShdw blurRad="101600" dist="67352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652588" y="4831556"/>
            <a:ext cx="609600" cy="609600"/>
          </a:xfrm>
          <a:prstGeom prst="ellipse">
            <a:avLst/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614488" y="4831556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652588" y="5707856"/>
            <a:ext cx="4378814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364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Everyone gets </a:t>
            </a:r>
            <a:r>
              <a:rPr lang="en-US" sz="2400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tacos a day </a:t>
            </a:r>
            <a:r>
              <a:rPr lang="en-US" sz="24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to give away.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603950" y="4302919"/>
            <a:ext cx="5080025" cy="3213646"/>
          </a:xfrm>
          <a:prstGeom prst="roundRect">
            <a:avLst>
              <a:gd name="adj" fmla="val 4446"/>
            </a:avLst>
          </a:prstGeom>
          <a:solidFill>
            <a:srgbClr val="FFFFFF"/>
          </a:solidFill>
          <a:ln w="14288">
            <a:solidFill>
              <a:srgbClr val="000000"/>
            </a:solidFill>
            <a:prstDash val="solid"/>
          </a:ln>
          <a:effectLst>
            <a:outerShdw blurRad="101600" dist="67352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018288" y="4831556"/>
            <a:ext cx="609600" cy="609600"/>
          </a:xfrm>
          <a:prstGeom prst="ellipse">
            <a:avLst/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980188" y="4831556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7018288" y="5707856"/>
            <a:ext cx="4378890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364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Tag a teammate, add 🌮, and say why.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1969725" y="4302919"/>
            <a:ext cx="5080025" cy="3213646"/>
          </a:xfrm>
          <a:prstGeom prst="roundRect">
            <a:avLst>
              <a:gd name="adj" fmla="val 4446"/>
            </a:avLst>
          </a:prstGeom>
          <a:solidFill>
            <a:srgbClr val="FFFFFF"/>
          </a:solidFill>
          <a:ln w="14288">
            <a:solidFill>
              <a:srgbClr val="000000"/>
            </a:solidFill>
            <a:prstDash val="solid"/>
          </a:ln>
          <a:effectLst>
            <a:outerShdw blurRad="101600" dist="67352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2384063" y="4831556"/>
            <a:ext cx="609600" cy="609600"/>
          </a:xfrm>
          <a:prstGeom prst="ellipse">
            <a:avLst/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345963" y="4831556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12384063" y="5707856"/>
            <a:ext cx="4378890" cy="13181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364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Tacos show up on leaderboards — and can unlock rewards.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47675" y="8049964"/>
            <a:ext cx="1739265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extra logins. Just gratitude, right where you already work.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7542669" y="9653588"/>
            <a:ext cx="288131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952500"/>
            <a:ext cx="1739265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857"/>
              </a:lnSpc>
              <a:buNone/>
            </a:pPr>
            <a:r>
              <a:rPr lang="en-US" sz="5700" b="1" kern="0" spc="-1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basics</a:t>
            </a:r>
            <a:endParaRPr lang="en-US" sz="5700" dirty="0"/>
          </a:p>
        </p:txBody>
      </p:sp>
      <p:sp>
        <p:nvSpPr>
          <p:cNvPr id="3" name="Text 1"/>
          <p:cNvSpPr/>
          <p:nvPr/>
        </p:nvSpPr>
        <p:spPr>
          <a:xfrm>
            <a:off x="1238250" y="1885950"/>
            <a:ext cx="173926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simple motions. That's the whole system.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238250" y="2819400"/>
            <a:ext cx="7715250" cy="6515100"/>
          </a:xfrm>
          <a:prstGeom prst="roundRect">
            <a:avLst>
              <a:gd name="adj" fmla="val 2193"/>
            </a:avLst>
          </a:prstGeom>
          <a:solidFill>
            <a:srgbClr val="FFFD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14500" y="4333875"/>
            <a:ext cx="743902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97" dirty="0">
                <a:solidFill>
                  <a:srgbClr val="000000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— GIVE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714500" y="4819650"/>
            <a:ext cx="7439025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Giving a taco 🤙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714500" y="5648325"/>
            <a:ext cx="6965633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You start each day with 5 tacos. 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Tag a teammate, add 🌮, and tell them why.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1714500" y="6886575"/>
            <a:ext cx="6762750" cy="19050"/>
          </a:xfrm>
          <a:prstGeom prst="rect">
            <a:avLst/>
          </a:prstGeom>
          <a:solidFill>
            <a:srgbClr val="00000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714500" y="7210425"/>
            <a:ext cx="41523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075"/>
              </a:lnSpc>
              <a:buNone/>
            </a:pPr>
            <a:r>
              <a:rPr lang="en-US" sz="4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2244030" y="7360890"/>
            <a:ext cx="5981261" cy="3466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3684"/>
              </a:lnSpc>
              <a:buNone/>
            </a:pPr>
            <a:r>
              <a:rPr lang="en-US" sz="1800" dirty="0">
                <a:solidFill>
                  <a:srgbClr val="000000">
                    <a:alpha val="7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tacos a day, reset at midnight — use 'em or lose 'em.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9334500" y="2819400"/>
            <a:ext cx="7715250" cy="6515100"/>
          </a:xfrm>
          <a:prstGeom prst="roundRect">
            <a:avLst>
              <a:gd name="adj" fmla="val 2193"/>
            </a:avLst>
          </a:prstGeom>
          <a:solidFill>
            <a:srgbClr val="E7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810750" y="4330080"/>
            <a:ext cx="743902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97" dirty="0">
                <a:solidFill>
                  <a:srgbClr val="000000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— GET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9810750" y="4815855"/>
            <a:ext cx="7439025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a taco 🎉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9810750" y="5644530"/>
            <a:ext cx="6965633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 taco you receive shows up in your activity feed and on the leaderboard.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9810750" y="6882780"/>
            <a:ext cx="6762750" cy="19050"/>
          </a:xfrm>
          <a:prstGeom prst="rect">
            <a:avLst/>
          </a:prstGeom>
          <a:solidFill>
            <a:srgbClr val="00000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810750" y="7210425"/>
            <a:ext cx="510778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075"/>
              </a:lnSpc>
              <a:buNone/>
            </a:pPr>
            <a:r>
              <a:rPr lang="en-US" sz="4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∞</a:t>
            </a:r>
            <a:endParaRPr lang="en-US" sz="4800" dirty="0"/>
          </a:p>
        </p:txBody>
      </p:sp>
      <p:sp>
        <p:nvSpPr>
          <p:cNvPr id="17" name="Text 15"/>
          <p:cNvSpPr/>
          <p:nvPr/>
        </p:nvSpPr>
        <p:spPr>
          <a:xfrm>
            <a:off x="10435828" y="7206630"/>
            <a:ext cx="6321802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3684"/>
              </a:lnSpc>
              <a:buNone/>
            </a:pPr>
            <a:r>
              <a:rPr lang="en-US" sz="1800" dirty="0">
                <a:solidFill>
                  <a:srgbClr val="000000">
                    <a:alpha val="7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no cap on what you can receive — and they may be redeemable for rewards.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7542669" y="9653588"/>
            <a:ext cx="288131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121819"/>
            <a:ext cx="691515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747"/>
              </a:lnSpc>
              <a:buNone/>
            </a:pPr>
            <a:r>
              <a:rPr lang="en-US" sz="5400" b="1" kern="0" spc="-1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give a taco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1143000" y="4198144"/>
            <a:ext cx="171450" cy="171450"/>
          </a:xfrm>
          <a:prstGeom prst="ellipse">
            <a:avLst/>
          </a:prstGeom>
          <a:solidFill>
            <a:srgbClr val="FFE315"/>
          </a:solidFill>
          <a:ln w="1905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4950" y="4093369"/>
            <a:ext cx="529277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Tag someone, write why, add 🌮 — that's it.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1143000" y="4798219"/>
            <a:ext cx="171450" cy="171450"/>
          </a:xfrm>
          <a:prstGeom prst="ellipse">
            <a:avLst/>
          </a:prstGeom>
          <a:solidFill>
            <a:srgbClr val="FFE315"/>
          </a:solidFill>
          <a:ln w="1905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504950" y="4693444"/>
            <a:ext cx="6102287" cy="19097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Tagging more than one person? </a:t>
            </a:r>
            <a:r>
              <a:rPr lang="en-US" sz="1950" b="1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Everyone mentioned gets the full number of tacos in your message </a:t>
            </a: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— it's not split between them. One 🌮 tagging two people means each person gets 1 taco; two 🌮🌮 means each gets 2.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1143000" y="6898481"/>
            <a:ext cx="171450" cy="171450"/>
          </a:xfrm>
          <a:prstGeom prst="ellipse">
            <a:avLst/>
          </a:prstGeom>
          <a:solidFill>
            <a:srgbClr val="FFE315"/>
          </a:solidFill>
          <a:ln w="1905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504950" y="6793706"/>
            <a:ext cx="615553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React to a message with 🌮 to give credit instantly.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8096250" y="2771775"/>
            <a:ext cx="9048750" cy="2086421"/>
          </a:xfrm>
          <a:prstGeom prst="roundRect">
            <a:avLst>
              <a:gd name="adj" fmla="val 6848"/>
            </a:avLst>
          </a:prstGeom>
          <a:solidFill>
            <a:srgbClr val="FFFFFF"/>
          </a:solidFill>
          <a:ln w="14288">
            <a:solidFill>
              <a:srgbClr val="000000"/>
            </a:solidFill>
            <a:prstDash val="solid"/>
          </a:ln>
          <a:effectLst>
            <a:outerShdw blurRad="101600" dist="67352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443913" y="3100388"/>
            <a:ext cx="533400" cy="533400"/>
          </a:xfrm>
          <a:prstGeom prst="roundRect">
            <a:avLst>
              <a:gd name="adj" fmla="val 21429"/>
            </a:avLst>
          </a:prstGeom>
          <a:solidFill>
            <a:srgbClr val="FFE2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67813" y="3100388"/>
            <a:ext cx="175686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Japundza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0898312" y="3157538"/>
            <a:ext cx="854273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>
                    <a:alpha val="5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10:38 AM</a:t>
            </a:r>
            <a:endParaRPr lang="en-US" sz="1425" dirty="0"/>
          </a:p>
        </p:txBody>
      </p:sp>
      <p:sp>
        <p:nvSpPr>
          <p:cNvPr id="13" name="Text 11"/>
          <p:cNvSpPr/>
          <p:nvPr/>
        </p:nvSpPr>
        <p:spPr>
          <a:xfrm>
            <a:off x="9167813" y="3462338"/>
            <a:ext cx="7657415" cy="41098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462"/>
              </a:lnSpc>
              <a:buNone/>
            </a:pPr>
            <a:r>
              <a:rPr lang="en-US" sz="2025" dirty="0">
                <a:solidFill>
                  <a:srgbClr val="1264A3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@Jordan </a:t>
            </a:r>
            <a:r>
              <a:rPr lang="en-US" sz="20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thanks for jumping on that client call last minute! 🌮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8443913" y="4025726"/>
            <a:ext cx="8353425" cy="9525"/>
          </a:xfrm>
          <a:prstGeom prst="rect">
            <a:avLst/>
          </a:prstGeom>
          <a:solidFill>
            <a:srgbClr val="EE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443913" y="4225751"/>
            <a:ext cx="9188768" cy="3419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7600"/>
              </a:lnSpc>
              <a:buNone/>
            </a:pPr>
            <a:r>
              <a:rPr lang="en-US" sz="1650" dirty="0">
                <a:solidFill>
                  <a:srgbClr val="000000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it — Jordan just got a taco, and everyone in the channel saw it.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8096250" y="5124896"/>
            <a:ext cx="9048750" cy="2390254"/>
          </a:xfrm>
          <a:prstGeom prst="roundRect">
            <a:avLst>
              <a:gd name="adj" fmla="val 5977"/>
            </a:avLst>
          </a:prstGeom>
          <a:solidFill>
            <a:srgbClr val="FFFFFF"/>
          </a:solidFill>
          <a:ln w="14288">
            <a:solidFill>
              <a:srgbClr val="000000"/>
            </a:solidFill>
            <a:prstDash val="solid"/>
          </a:ln>
          <a:effectLst>
            <a:outerShdw blurRad="101600" dist="67352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443913" y="5453509"/>
            <a:ext cx="533400" cy="533400"/>
          </a:xfrm>
          <a:prstGeom prst="roundRect">
            <a:avLst>
              <a:gd name="adj" fmla="val 21429"/>
            </a:avLst>
          </a:prstGeom>
          <a:solidFill>
            <a:srgbClr val="FFE2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67813" y="5453509"/>
            <a:ext cx="175686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Japundza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10898312" y="5510659"/>
            <a:ext cx="854273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>
                    <a:alpha val="5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11:11 AM</a:t>
            </a:r>
            <a:endParaRPr lang="en-US" sz="1425" dirty="0"/>
          </a:p>
        </p:txBody>
      </p:sp>
      <p:sp>
        <p:nvSpPr>
          <p:cNvPr id="20" name="Text 18"/>
          <p:cNvSpPr/>
          <p:nvPr/>
        </p:nvSpPr>
        <p:spPr>
          <a:xfrm>
            <a:off x="9167813" y="5815459"/>
            <a:ext cx="6309747" cy="41098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462"/>
              </a:lnSpc>
              <a:buNone/>
            </a:pPr>
            <a:r>
              <a:rPr lang="en-US" sz="2025" dirty="0">
                <a:solidFill>
                  <a:srgbClr val="1264A3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@Ross @Joey </a:t>
            </a:r>
            <a:r>
              <a:rPr lang="en-US" sz="20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awesome work on the sales call! 🌮</a:t>
            </a:r>
            <a:endParaRPr lang="en-US" sz="2025" dirty="0"/>
          </a:p>
        </p:txBody>
      </p:sp>
      <p:sp>
        <p:nvSpPr>
          <p:cNvPr id="21" name="Shape 19"/>
          <p:cNvSpPr/>
          <p:nvPr/>
        </p:nvSpPr>
        <p:spPr>
          <a:xfrm>
            <a:off x="8443913" y="6378848"/>
            <a:ext cx="8353425" cy="9525"/>
          </a:xfrm>
          <a:prstGeom prst="rect">
            <a:avLst/>
          </a:prstGeom>
          <a:solidFill>
            <a:srgbClr val="EE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443913" y="6578873"/>
            <a:ext cx="8604028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7600"/>
              </a:lnSpc>
              <a:buNone/>
            </a:pPr>
            <a:r>
              <a:rPr lang="en-US" sz="1650" dirty="0">
                <a:solidFill>
                  <a:srgbClr val="000000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Ross and Joey </a:t>
            </a:r>
            <a:r>
              <a:rPr lang="en-US" sz="1650" b="1" dirty="0">
                <a:solidFill>
                  <a:srgbClr val="000000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</a:t>
            </a:r>
            <a:r>
              <a:rPr lang="en-US" sz="1650" dirty="0">
                <a:solidFill>
                  <a:srgbClr val="000000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1 taco — the full amount in the message goes to everyone tagged, not divided up.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17542669" y="9653588"/>
            <a:ext cx="288131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247900"/>
            <a:ext cx="1739265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857"/>
              </a:lnSpc>
              <a:buNone/>
            </a:pPr>
            <a:r>
              <a:rPr lang="en-US" sz="5700" b="1" kern="0" spc="-1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Slack extras</a:t>
            </a:r>
            <a:endParaRPr lang="en-US" sz="5700" dirty="0"/>
          </a:p>
        </p:txBody>
      </p:sp>
      <p:sp>
        <p:nvSpPr>
          <p:cNvPr id="3" name="Text 1"/>
          <p:cNvSpPr/>
          <p:nvPr/>
        </p:nvSpPr>
        <p:spPr>
          <a:xfrm>
            <a:off x="1238250" y="3181350"/>
            <a:ext cx="173926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couple of Slack-only ways to spread the love.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238250" y="4114800"/>
            <a:ext cx="8722444" cy="3519488"/>
          </a:xfrm>
          <a:prstGeom prst="roundRect">
            <a:avLst>
              <a:gd name="adj" fmla="val 4060"/>
            </a:avLst>
          </a:prstGeom>
          <a:solidFill>
            <a:srgbClr val="EDE8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14500" y="4591050"/>
            <a:ext cx="8546939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reactions 🌮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714500" y="5300663"/>
            <a:ext cx="8003043" cy="1895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React to any message with the 🌮 emoji and HeyTaco gives a taco to whoever's tagged in it. Tag more than one person? Everyone tagged gets a taco (as long as you've got enough left to give). No one tagged? The taco goes to whoever wrote the message — unless that's you.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10341694" y="4114800"/>
            <a:ext cx="6708056" cy="3519488"/>
          </a:xfrm>
          <a:prstGeom prst="roundRect">
            <a:avLst>
              <a:gd name="adj" fmla="val 4060"/>
            </a:avLst>
          </a:prstGeom>
          <a:solidFill>
            <a:srgbClr val="FFD5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817944" y="4591050"/>
            <a:ext cx="6331111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Stickers 🎨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0817944" y="5300663"/>
            <a:ext cx="5928222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Send a HeyTaco sticker to react or celebrate a win — browse and send them from the Stickers tab in the HeyTaco app.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238250" y="8091488"/>
            <a:ext cx="17392650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note: Slack-only — delete this slide if you're on Teams, or remove the Stickers half if you don't use it.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7542669" y="9653588"/>
            <a:ext cx="288131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334500" cy="10287000"/>
          </a:xfrm>
          <a:prstGeom prst="rect">
            <a:avLst/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52500" y="3345210"/>
            <a:ext cx="7652385" cy="1333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7179"/>
              </a:lnSpc>
              <a:buNone/>
            </a:pPr>
            <a:r>
              <a:rPr lang="en-US" sz="5100" b="1" kern="0" spc="-10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tacos are for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952500" y="4964460"/>
            <a:ext cx="952500" cy="381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52500" y="5326410"/>
            <a:ext cx="8172450" cy="5581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1765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specific.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52500" y="6170265"/>
            <a:ext cx="7652385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4615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"Thanks for the help" is nice. "Thanks for staying late to fix checkout before launch" is a taco people remember.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10382250" y="2981325"/>
            <a:ext cx="152400" cy="152400"/>
          </a:xfrm>
          <a:prstGeom prst="ellipse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782300" y="2847975"/>
            <a:ext cx="71037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win, big or small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0782300" y="3314700"/>
            <a:ext cx="665168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Landed the client or untangled a scheduling mess — it all counts.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0382250" y="4572000"/>
            <a:ext cx="152400" cy="152400"/>
          </a:xfrm>
          <a:prstGeom prst="ellipse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782300" y="4438650"/>
            <a:ext cx="6962954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our values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0782300" y="4905375"/>
            <a:ext cx="6962954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Someone modeled what we stand for? Tag it, so it sticks.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10782300" y="5429250"/>
            <a:ext cx="1444079" cy="419100"/>
          </a:xfrm>
          <a:prstGeom prst="roundRect">
            <a:avLst>
              <a:gd name="adj" fmla="val 50000"/>
            </a:avLst>
          </a:prstGeom>
          <a:solidFill>
            <a:srgbClr val="FFFDC8"/>
          </a:solidFill>
          <a:ln w="9525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82325" y="5514975"/>
            <a:ext cx="1120229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#teamwork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12340679" y="5429250"/>
            <a:ext cx="1486570" cy="419100"/>
          </a:xfrm>
          <a:prstGeom prst="roundRect">
            <a:avLst>
              <a:gd name="adj" fmla="val 50000"/>
            </a:avLst>
          </a:prstGeom>
          <a:solidFill>
            <a:srgbClr val="FFFDC8"/>
          </a:solidFill>
          <a:ln w="9525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2540704" y="5514975"/>
            <a:ext cx="116272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#ownership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13941549" y="5429250"/>
            <a:ext cx="1746870" cy="419100"/>
          </a:xfrm>
          <a:prstGeom prst="roundRect">
            <a:avLst>
              <a:gd name="adj" fmla="val 50000"/>
            </a:avLst>
          </a:prstGeom>
          <a:solidFill>
            <a:srgbClr val="FFFDC8"/>
          </a:solidFill>
          <a:ln w="9525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4141574" y="5514975"/>
            <a:ext cx="142302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#customerfirst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10382250" y="6362700"/>
            <a:ext cx="152400" cy="152400"/>
          </a:xfrm>
          <a:prstGeom prst="ellipse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782300" y="6229350"/>
            <a:ext cx="71037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Helping a teammate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10782300" y="6696075"/>
            <a:ext cx="665168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Jumped in outside your role or team? That's exactly what tacos are for.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952500"/>
            <a:ext cx="1739265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857"/>
              </a:lnSpc>
              <a:buNone/>
            </a:pPr>
            <a:r>
              <a:rPr lang="en-US" sz="5700" b="1" kern="0" spc="-1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troubleshooting</a:t>
            </a:r>
            <a:endParaRPr lang="en-US" sz="5700" dirty="0"/>
          </a:p>
        </p:txBody>
      </p:sp>
      <p:sp>
        <p:nvSpPr>
          <p:cNvPr id="3" name="Text 1"/>
          <p:cNvSpPr/>
          <p:nvPr/>
        </p:nvSpPr>
        <p:spPr>
          <a:xfrm>
            <a:off x="1238250" y="1885950"/>
            <a:ext cx="173926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didn't land? It's almost always one of these.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238250" y="4080421"/>
            <a:ext cx="113919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38250" y="3086100"/>
            <a:ext cx="377190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display name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972050" y="3095625"/>
            <a:ext cx="7887843" cy="756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Your message has to @mention them by name, not just describe them.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1238250" y="5712098"/>
            <a:ext cx="113919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38250" y="5076825"/>
            <a:ext cx="377190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Edited after sending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972050" y="5086350"/>
            <a:ext cx="7291194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HeyTaco only reads the original message. Edits don't count.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38250" y="7702823"/>
            <a:ext cx="11391900" cy="9525"/>
          </a:xfrm>
          <a:prstGeom prst="rect">
            <a:avLst/>
          </a:prstGeom>
          <a:solidFill>
            <a:srgbClr val="DDDD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38250" y="6708502"/>
            <a:ext cx="377190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your daily limit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972050" y="6718027"/>
            <a:ext cx="7887843" cy="756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Tacos multiply. Tag 3 people with 🌮🌮🌮 and that's 9 tacos — more than your daily 5, so it won't go through.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238250" y="8699227"/>
            <a:ext cx="377190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Wrong channel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972050" y="8708752"/>
            <a:ext cx="7290703" cy="3971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613"/>
              </a:lnSpc>
              <a:buNone/>
            </a:pPr>
            <a:r>
              <a:rPr lang="en-US" sz="1950" dirty="0">
                <a:solidFill>
                  <a:srgbClr val="000000">
                    <a:alpha val="80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HeyTaco has to be in the channel where the taco was given.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13049250" y="2819400"/>
            <a:ext cx="4000500" cy="6515100"/>
          </a:xfrm>
          <a:prstGeom prst="roundRect">
            <a:avLst>
              <a:gd name="adj" fmla="val 3571"/>
            </a:avLst>
          </a:prstGeom>
          <a:solidFill>
            <a:srgbClr val="FFE31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3430250" y="5472113"/>
            <a:ext cx="3562350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stuck?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13430250" y="5995988"/>
            <a:ext cx="333565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26316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Reach out to your </a:t>
            </a:r>
            <a:r>
              <a:rPr lang="en-US" sz="1800" dirty="0" err="1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HeyTaco</a:t>
            </a:r>
            <a:r>
              <a:rPr lang="en-US" sz="18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Admins or email us at </a:t>
            </a: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FFE315"/>
                  </a:solidFill>
                </a:u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support@heytaco.com</a:t>
            </a:r>
            <a:r>
              <a:rPr lang="en-US" sz="1800" dirty="0">
                <a:solidFill>
                  <a:srgbClr val="0000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7542669" y="9653588"/>
            <a:ext cx="288131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1108</Words>
  <Application>Microsoft Macintosh PowerPoint</Application>
  <PresentationFormat>Custom</PresentationFormat>
  <Paragraphs>127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Una Japundza</cp:lastModifiedBy>
  <cp:revision>3</cp:revision>
  <dcterms:created xsi:type="dcterms:W3CDTF">2026-08-21T21:08:11Z</dcterms:created>
  <dcterms:modified xsi:type="dcterms:W3CDTF">2026-08-24T14:07:37Z</dcterms:modified>
</cp:coreProperties>
</file>